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61" r:id="rId5"/>
    <p:sldId id="263" r:id="rId6"/>
    <p:sldId id="264" r:id="rId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Средний стиль 3 — акцент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2838BEF-8BB2-4498-84A7-C5851F593DF1}" styleName="Средний стиль 4 — акцент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Средний стиль 4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03447BB-5D67-496B-8E87-E561075AD55C}" styleName="Темный стиль 1 — акцент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Темный стиль 2 — акцент 1/акцент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FD0F851-EC5A-4D38-B0AD-8093EC10F338}" styleName="Светлый стиль 1 — акцент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Светлый стиль 2 — акцент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4660"/>
  </p:normalViewPr>
  <p:slideViewPr>
    <p:cSldViewPr snapToGrid="0">
      <p:cViewPr varScale="1">
        <p:scale>
          <a:sx n="112" d="100"/>
          <a:sy n="112" d="100"/>
        </p:scale>
        <p:origin x="378"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55C7D1-ADBE-4DB7-BF32-7FB5911316A8}"/>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2543C127-4A6B-47C2-A975-736AADF81F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8C41C06B-38CC-49E8-B070-5B1F0E7DFA70}"/>
              </a:ext>
            </a:extLst>
          </p:cNvPr>
          <p:cNvSpPr>
            <a:spLocks noGrp="1"/>
          </p:cNvSpPr>
          <p:nvPr>
            <p:ph type="dt" sz="half" idx="10"/>
          </p:nvPr>
        </p:nvSpPr>
        <p:spPr/>
        <p:txBody>
          <a:bodyPr/>
          <a:lstStyle/>
          <a:p>
            <a:fld id="{6731BE5E-5333-4BD4-98F4-AC5F1DC5955D}" type="datetimeFigureOut">
              <a:rPr lang="ru-RU" smtClean="0"/>
              <a:t>21.12.2024</a:t>
            </a:fld>
            <a:endParaRPr lang="ru-RU"/>
          </a:p>
        </p:txBody>
      </p:sp>
      <p:sp>
        <p:nvSpPr>
          <p:cNvPr id="5" name="Нижний колонтитул 4">
            <a:extLst>
              <a:ext uri="{FF2B5EF4-FFF2-40B4-BE49-F238E27FC236}">
                <a16:creationId xmlns:a16="http://schemas.microsoft.com/office/drawing/2014/main" id="{5B3ADD39-812B-4A60-86A8-E335B00296A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B46E6D0-00E8-4BD0-888D-CF01967A0CE3}"/>
              </a:ext>
            </a:extLst>
          </p:cNvPr>
          <p:cNvSpPr>
            <a:spLocks noGrp="1"/>
          </p:cNvSpPr>
          <p:nvPr>
            <p:ph type="sldNum" sz="quarter" idx="12"/>
          </p:nvPr>
        </p:nvSpPr>
        <p:spPr/>
        <p:txBody>
          <a:bodyPr/>
          <a:lstStyle/>
          <a:p>
            <a:fld id="{1DA346F6-9D0E-46BC-851D-41D1A5CE4D70}" type="slidenum">
              <a:rPr lang="ru-RU" smtClean="0"/>
              <a:t>‹#›</a:t>
            </a:fld>
            <a:endParaRPr lang="ru-RU"/>
          </a:p>
        </p:txBody>
      </p:sp>
    </p:spTree>
    <p:extLst>
      <p:ext uri="{BB962C8B-B14F-4D97-AF65-F5344CB8AC3E}">
        <p14:creationId xmlns:p14="http://schemas.microsoft.com/office/powerpoint/2010/main" val="3833336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ECB088-F04A-46CA-97E6-49E6FC4C10A4}"/>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32783660-9C42-4FEA-845D-D2A2FC721A87}"/>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76F5206-081C-4558-958D-4897567A61DC}"/>
              </a:ext>
            </a:extLst>
          </p:cNvPr>
          <p:cNvSpPr>
            <a:spLocks noGrp="1"/>
          </p:cNvSpPr>
          <p:nvPr>
            <p:ph type="dt" sz="half" idx="10"/>
          </p:nvPr>
        </p:nvSpPr>
        <p:spPr/>
        <p:txBody>
          <a:bodyPr/>
          <a:lstStyle/>
          <a:p>
            <a:fld id="{6731BE5E-5333-4BD4-98F4-AC5F1DC5955D}" type="datetimeFigureOut">
              <a:rPr lang="ru-RU" smtClean="0"/>
              <a:t>21.12.2024</a:t>
            </a:fld>
            <a:endParaRPr lang="ru-RU"/>
          </a:p>
        </p:txBody>
      </p:sp>
      <p:sp>
        <p:nvSpPr>
          <p:cNvPr id="5" name="Нижний колонтитул 4">
            <a:extLst>
              <a:ext uri="{FF2B5EF4-FFF2-40B4-BE49-F238E27FC236}">
                <a16:creationId xmlns:a16="http://schemas.microsoft.com/office/drawing/2014/main" id="{BD9A4B9D-E4AC-4660-A44A-E48A2A090A0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9662DAA-1A75-46FE-8F42-7EC8B3F73EE9}"/>
              </a:ext>
            </a:extLst>
          </p:cNvPr>
          <p:cNvSpPr>
            <a:spLocks noGrp="1"/>
          </p:cNvSpPr>
          <p:nvPr>
            <p:ph type="sldNum" sz="quarter" idx="12"/>
          </p:nvPr>
        </p:nvSpPr>
        <p:spPr/>
        <p:txBody>
          <a:bodyPr/>
          <a:lstStyle/>
          <a:p>
            <a:fld id="{1DA346F6-9D0E-46BC-851D-41D1A5CE4D70}" type="slidenum">
              <a:rPr lang="ru-RU" smtClean="0"/>
              <a:t>‹#›</a:t>
            </a:fld>
            <a:endParaRPr lang="ru-RU"/>
          </a:p>
        </p:txBody>
      </p:sp>
    </p:spTree>
    <p:extLst>
      <p:ext uri="{BB962C8B-B14F-4D97-AF65-F5344CB8AC3E}">
        <p14:creationId xmlns:p14="http://schemas.microsoft.com/office/powerpoint/2010/main" val="1633585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C3B0359-1202-43F8-A7A8-DD21340E73BA}"/>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18E497DD-2FBF-49F0-ADA9-E88AF8DB603C}"/>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D81BAD8-8C3E-4CCE-BFF6-F82DE1F83649}"/>
              </a:ext>
            </a:extLst>
          </p:cNvPr>
          <p:cNvSpPr>
            <a:spLocks noGrp="1"/>
          </p:cNvSpPr>
          <p:nvPr>
            <p:ph type="dt" sz="half" idx="10"/>
          </p:nvPr>
        </p:nvSpPr>
        <p:spPr/>
        <p:txBody>
          <a:bodyPr/>
          <a:lstStyle/>
          <a:p>
            <a:fld id="{6731BE5E-5333-4BD4-98F4-AC5F1DC5955D}" type="datetimeFigureOut">
              <a:rPr lang="ru-RU" smtClean="0"/>
              <a:t>21.12.2024</a:t>
            </a:fld>
            <a:endParaRPr lang="ru-RU"/>
          </a:p>
        </p:txBody>
      </p:sp>
      <p:sp>
        <p:nvSpPr>
          <p:cNvPr id="5" name="Нижний колонтитул 4">
            <a:extLst>
              <a:ext uri="{FF2B5EF4-FFF2-40B4-BE49-F238E27FC236}">
                <a16:creationId xmlns:a16="http://schemas.microsoft.com/office/drawing/2014/main" id="{0620893E-27E1-44D2-A947-5FDFDB09546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BAE8BDB-650C-4848-BE83-2D44A4EB9C1D}"/>
              </a:ext>
            </a:extLst>
          </p:cNvPr>
          <p:cNvSpPr>
            <a:spLocks noGrp="1"/>
          </p:cNvSpPr>
          <p:nvPr>
            <p:ph type="sldNum" sz="quarter" idx="12"/>
          </p:nvPr>
        </p:nvSpPr>
        <p:spPr/>
        <p:txBody>
          <a:bodyPr/>
          <a:lstStyle/>
          <a:p>
            <a:fld id="{1DA346F6-9D0E-46BC-851D-41D1A5CE4D70}" type="slidenum">
              <a:rPr lang="ru-RU" smtClean="0"/>
              <a:t>‹#›</a:t>
            </a:fld>
            <a:endParaRPr lang="ru-RU"/>
          </a:p>
        </p:txBody>
      </p:sp>
    </p:spTree>
    <p:extLst>
      <p:ext uri="{BB962C8B-B14F-4D97-AF65-F5344CB8AC3E}">
        <p14:creationId xmlns:p14="http://schemas.microsoft.com/office/powerpoint/2010/main" val="19315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B83304-1BFE-4959-A5A2-5D0CDF8781FB}"/>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65B8F802-6B76-4D49-A972-40B31B8A6AEC}"/>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046E9CC-8979-4ADF-A712-10B6A2060322}"/>
              </a:ext>
            </a:extLst>
          </p:cNvPr>
          <p:cNvSpPr>
            <a:spLocks noGrp="1"/>
          </p:cNvSpPr>
          <p:nvPr>
            <p:ph type="dt" sz="half" idx="10"/>
          </p:nvPr>
        </p:nvSpPr>
        <p:spPr/>
        <p:txBody>
          <a:bodyPr/>
          <a:lstStyle/>
          <a:p>
            <a:fld id="{6731BE5E-5333-4BD4-98F4-AC5F1DC5955D}" type="datetimeFigureOut">
              <a:rPr lang="ru-RU" smtClean="0"/>
              <a:t>21.12.2024</a:t>
            </a:fld>
            <a:endParaRPr lang="ru-RU"/>
          </a:p>
        </p:txBody>
      </p:sp>
      <p:sp>
        <p:nvSpPr>
          <p:cNvPr id="5" name="Нижний колонтитул 4">
            <a:extLst>
              <a:ext uri="{FF2B5EF4-FFF2-40B4-BE49-F238E27FC236}">
                <a16:creationId xmlns:a16="http://schemas.microsoft.com/office/drawing/2014/main" id="{F010D0E4-C680-42FF-9B4A-C12AFE3E97A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9B1A128-9E33-49FF-A3AD-AC0E4C20BB0E}"/>
              </a:ext>
            </a:extLst>
          </p:cNvPr>
          <p:cNvSpPr>
            <a:spLocks noGrp="1"/>
          </p:cNvSpPr>
          <p:nvPr>
            <p:ph type="sldNum" sz="quarter" idx="12"/>
          </p:nvPr>
        </p:nvSpPr>
        <p:spPr/>
        <p:txBody>
          <a:bodyPr/>
          <a:lstStyle/>
          <a:p>
            <a:fld id="{1DA346F6-9D0E-46BC-851D-41D1A5CE4D70}" type="slidenum">
              <a:rPr lang="ru-RU" smtClean="0"/>
              <a:t>‹#›</a:t>
            </a:fld>
            <a:endParaRPr lang="ru-RU"/>
          </a:p>
        </p:txBody>
      </p:sp>
    </p:spTree>
    <p:extLst>
      <p:ext uri="{BB962C8B-B14F-4D97-AF65-F5344CB8AC3E}">
        <p14:creationId xmlns:p14="http://schemas.microsoft.com/office/powerpoint/2010/main" val="3138233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21132B-C198-4C6D-B4DE-A7739537C85C}"/>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5C41C86C-CF53-4F25-B0E1-C0C992CD53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36E3CEAF-45E1-430D-ACCB-26E5938834B2}"/>
              </a:ext>
            </a:extLst>
          </p:cNvPr>
          <p:cNvSpPr>
            <a:spLocks noGrp="1"/>
          </p:cNvSpPr>
          <p:nvPr>
            <p:ph type="dt" sz="half" idx="10"/>
          </p:nvPr>
        </p:nvSpPr>
        <p:spPr/>
        <p:txBody>
          <a:bodyPr/>
          <a:lstStyle/>
          <a:p>
            <a:fld id="{6731BE5E-5333-4BD4-98F4-AC5F1DC5955D}" type="datetimeFigureOut">
              <a:rPr lang="ru-RU" smtClean="0"/>
              <a:t>21.12.2024</a:t>
            </a:fld>
            <a:endParaRPr lang="ru-RU"/>
          </a:p>
        </p:txBody>
      </p:sp>
      <p:sp>
        <p:nvSpPr>
          <p:cNvPr id="5" name="Нижний колонтитул 4">
            <a:extLst>
              <a:ext uri="{FF2B5EF4-FFF2-40B4-BE49-F238E27FC236}">
                <a16:creationId xmlns:a16="http://schemas.microsoft.com/office/drawing/2014/main" id="{BAF2D2B0-6962-488A-AF16-4E3594B0CAE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F4C613A-D693-4CF5-80BA-95EF2D6EFEF9}"/>
              </a:ext>
            </a:extLst>
          </p:cNvPr>
          <p:cNvSpPr>
            <a:spLocks noGrp="1"/>
          </p:cNvSpPr>
          <p:nvPr>
            <p:ph type="sldNum" sz="quarter" idx="12"/>
          </p:nvPr>
        </p:nvSpPr>
        <p:spPr/>
        <p:txBody>
          <a:bodyPr/>
          <a:lstStyle/>
          <a:p>
            <a:fld id="{1DA346F6-9D0E-46BC-851D-41D1A5CE4D70}" type="slidenum">
              <a:rPr lang="ru-RU" smtClean="0"/>
              <a:t>‹#›</a:t>
            </a:fld>
            <a:endParaRPr lang="ru-RU"/>
          </a:p>
        </p:txBody>
      </p:sp>
    </p:spTree>
    <p:extLst>
      <p:ext uri="{BB962C8B-B14F-4D97-AF65-F5344CB8AC3E}">
        <p14:creationId xmlns:p14="http://schemas.microsoft.com/office/powerpoint/2010/main" val="2669391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2CB2D2-B7DD-4712-9DAC-A074B8B9160C}"/>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B5B0AA0-8CC5-4A5B-9092-37F2EB484F2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D7DD84C3-1951-4B3C-93B7-56C260482C43}"/>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9313CCA4-2EA4-4C25-86F0-243F86E14272}"/>
              </a:ext>
            </a:extLst>
          </p:cNvPr>
          <p:cNvSpPr>
            <a:spLocks noGrp="1"/>
          </p:cNvSpPr>
          <p:nvPr>
            <p:ph type="dt" sz="half" idx="10"/>
          </p:nvPr>
        </p:nvSpPr>
        <p:spPr/>
        <p:txBody>
          <a:bodyPr/>
          <a:lstStyle/>
          <a:p>
            <a:fld id="{6731BE5E-5333-4BD4-98F4-AC5F1DC5955D}" type="datetimeFigureOut">
              <a:rPr lang="ru-RU" smtClean="0"/>
              <a:t>21.12.2024</a:t>
            </a:fld>
            <a:endParaRPr lang="ru-RU"/>
          </a:p>
        </p:txBody>
      </p:sp>
      <p:sp>
        <p:nvSpPr>
          <p:cNvPr id="6" name="Нижний колонтитул 5">
            <a:extLst>
              <a:ext uri="{FF2B5EF4-FFF2-40B4-BE49-F238E27FC236}">
                <a16:creationId xmlns:a16="http://schemas.microsoft.com/office/drawing/2014/main" id="{486056C1-9AEE-4C0B-8237-FAE06AD7B5F9}"/>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F6FD43AC-00AD-4597-91C6-D27E2609A895}"/>
              </a:ext>
            </a:extLst>
          </p:cNvPr>
          <p:cNvSpPr>
            <a:spLocks noGrp="1"/>
          </p:cNvSpPr>
          <p:nvPr>
            <p:ph type="sldNum" sz="quarter" idx="12"/>
          </p:nvPr>
        </p:nvSpPr>
        <p:spPr/>
        <p:txBody>
          <a:bodyPr/>
          <a:lstStyle/>
          <a:p>
            <a:fld id="{1DA346F6-9D0E-46BC-851D-41D1A5CE4D70}" type="slidenum">
              <a:rPr lang="ru-RU" smtClean="0"/>
              <a:t>‹#›</a:t>
            </a:fld>
            <a:endParaRPr lang="ru-RU"/>
          </a:p>
        </p:txBody>
      </p:sp>
    </p:spTree>
    <p:extLst>
      <p:ext uri="{BB962C8B-B14F-4D97-AF65-F5344CB8AC3E}">
        <p14:creationId xmlns:p14="http://schemas.microsoft.com/office/powerpoint/2010/main" val="181031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49E2ED-001F-4D45-9102-B6FC9E749B23}"/>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7C60B233-97E0-4736-B0DB-3A7EB7006B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91816D30-3AC0-4BD1-82B0-F8CF32C1D8B5}"/>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97AAD04-54AC-4EC9-94B1-51C9C100B8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F1C75EF3-1CDE-4B01-9062-19932E99D84E}"/>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D1A9923C-DD93-4368-B31C-BF78DE51B6B5}"/>
              </a:ext>
            </a:extLst>
          </p:cNvPr>
          <p:cNvSpPr>
            <a:spLocks noGrp="1"/>
          </p:cNvSpPr>
          <p:nvPr>
            <p:ph type="dt" sz="half" idx="10"/>
          </p:nvPr>
        </p:nvSpPr>
        <p:spPr/>
        <p:txBody>
          <a:bodyPr/>
          <a:lstStyle/>
          <a:p>
            <a:fld id="{6731BE5E-5333-4BD4-98F4-AC5F1DC5955D}" type="datetimeFigureOut">
              <a:rPr lang="ru-RU" smtClean="0"/>
              <a:t>21.12.2024</a:t>
            </a:fld>
            <a:endParaRPr lang="ru-RU"/>
          </a:p>
        </p:txBody>
      </p:sp>
      <p:sp>
        <p:nvSpPr>
          <p:cNvPr id="8" name="Нижний колонтитул 7">
            <a:extLst>
              <a:ext uri="{FF2B5EF4-FFF2-40B4-BE49-F238E27FC236}">
                <a16:creationId xmlns:a16="http://schemas.microsoft.com/office/drawing/2014/main" id="{BDAE8663-4466-40FC-9A3D-81CACCAABAC7}"/>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7471B90A-1F4F-4833-82E0-063759B79865}"/>
              </a:ext>
            </a:extLst>
          </p:cNvPr>
          <p:cNvSpPr>
            <a:spLocks noGrp="1"/>
          </p:cNvSpPr>
          <p:nvPr>
            <p:ph type="sldNum" sz="quarter" idx="12"/>
          </p:nvPr>
        </p:nvSpPr>
        <p:spPr/>
        <p:txBody>
          <a:bodyPr/>
          <a:lstStyle/>
          <a:p>
            <a:fld id="{1DA346F6-9D0E-46BC-851D-41D1A5CE4D70}" type="slidenum">
              <a:rPr lang="ru-RU" smtClean="0"/>
              <a:t>‹#›</a:t>
            </a:fld>
            <a:endParaRPr lang="ru-RU"/>
          </a:p>
        </p:txBody>
      </p:sp>
    </p:spTree>
    <p:extLst>
      <p:ext uri="{BB962C8B-B14F-4D97-AF65-F5344CB8AC3E}">
        <p14:creationId xmlns:p14="http://schemas.microsoft.com/office/powerpoint/2010/main" val="725316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4A770F-1D0F-41C0-9491-B8E4AE61B80E}"/>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5617BA26-C02D-4B5E-A089-9B561B992B55}"/>
              </a:ext>
            </a:extLst>
          </p:cNvPr>
          <p:cNvSpPr>
            <a:spLocks noGrp="1"/>
          </p:cNvSpPr>
          <p:nvPr>
            <p:ph type="dt" sz="half" idx="10"/>
          </p:nvPr>
        </p:nvSpPr>
        <p:spPr/>
        <p:txBody>
          <a:bodyPr/>
          <a:lstStyle/>
          <a:p>
            <a:fld id="{6731BE5E-5333-4BD4-98F4-AC5F1DC5955D}" type="datetimeFigureOut">
              <a:rPr lang="ru-RU" smtClean="0"/>
              <a:t>21.12.2024</a:t>
            </a:fld>
            <a:endParaRPr lang="ru-RU"/>
          </a:p>
        </p:txBody>
      </p:sp>
      <p:sp>
        <p:nvSpPr>
          <p:cNvPr id="4" name="Нижний колонтитул 3">
            <a:extLst>
              <a:ext uri="{FF2B5EF4-FFF2-40B4-BE49-F238E27FC236}">
                <a16:creationId xmlns:a16="http://schemas.microsoft.com/office/drawing/2014/main" id="{D384C97B-EA43-4CEF-A968-20069E482C5B}"/>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5934AA9-DA6C-44D6-A333-B1297AC8176D}"/>
              </a:ext>
            </a:extLst>
          </p:cNvPr>
          <p:cNvSpPr>
            <a:spLocks noGrp="1"/>
          </p:cNvSpPr>
          <p:nvPr>
            <p:ph type="sldNum" sz="quarter" idx="12"/>
          </p:nvPr>
        </p:nvSpPr>
        <p:spPr/>
        <p:txBody>
          <a:bodyPr/>
          <a:lstStyle/>
          <a:p>
            <a:fld id="{1DA346F6-9D0E-46BC-851D-41D1A5CE4D70}" type="slidenum">
              <a:rPr lang="ru-RU" smtClean="0"/>
              <a:t>‹#›</a:t>
            </a:fld>
            <a:endParaRPr lang="ru-RU"/>
          </a:p>
        </p:txBody>
      </p:sp>
    </p:spTree>
    <p:extLst>
      <p:ext uri="{BB962C8B-B14F-4D97-AF65-F5344CB8AC3E}">
        <p14:creationId xmlns:p14="http://schemas.microsoft.com/office/powerpoint/2010/main" val="1676874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270B990B-CEE8-4556-A30B-4E371D888BEC}"/>
              </a:ext>
            </a:extLst>
          </p:cNvPr>
          <p:cNvSpPr>
            <a:spLocks noGrp="1"/>
          </p:cNvSpPr>
          <p:nvPr>
            <p:ph type="dt" sz="half" idx="10"/>
          </p:nvPr>
        </p:nvSpPr>
        <p:spPr/>
        <p:txBody>
          <a:bodyPr/>
          <a:lstStyle/>
          <a:p>
            <a:fld id="{6731BE5E-5333-4BD4-98F4-AC5F1DC5955D}" type="datetimeFigureOut">
              <a:rPr lang="ru-RU" smtClean="0"/>
              <a:t>21.12.2024</a:t>
            </a:fld>
            <a:endParaRPr lang="ru-RU"/>
          </a:p>
        </p:txBody>
      </p:sp>
      <p:sp>
        <p:nvSpPr>
          <p:cNvPr id="3" name="Нижний колонтитул 2">
            <a:extLst>
              <a:ext uri="{FF2B5EF4-FFF2-40B4-BE49-F238E27FC236}">
                <a16:creationId xmlns:a16="http://schemas.microsoft.com/office/drawing/2014/main" id="{A0E5E36A-6DFC-44CA-B218-EE836F18ECDC}"/>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FE9999BA-3CCB-494A-A114-7660640D3AA8}"/>
              </a:ext>
            </a:extLst>
          </p:cNvPr>
          <p:cNvSpPr>
            <a:spLocks noGrp="1"/>
          </p:cNvSpPr>
          <p:nvPr>
            <p:ph type="sldNum" sz="quarter" idx="12"/>
          </p:nvPr>
        </p:nvSpPr>
        <p:spPr/>
        <p:txBody>
          <a:bodyPr/>
          <a:lstStyle/>
          <a:p>
            <a:fld id="{1DA346F6-9D0E-46BC-851D-41D1A5CE4D70}" type="slidenum">
              <a:rPr lang="ru-RU" smtClean="0"/>
              <a:t>‹#›</a:t>
            </a:fld>
            <a:endParaRPr lang="ru-RU"/>
          </a:p>
        </p:txBody>
      </p:sp>
    </p:spTree>
    <p:extLst>
      <p:ext uri="{BB962C8B-B14F-4D97-AF65-F5344CB8AC3E}">
        <p14:creationId xmlns:p14="http://schemas.microsoft.com/office/powerpoint/2010/main" val="1680247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DA962F-CC98-4187-A674-F0AF320BCD8E}"/>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AE5CD282-017B-4521-8480-CC39BA24B0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89D8860-B8B8-4431-9C25-4AC451319F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CD36644D-7201-494B-9CDC-9D5F7A357945}"/>
              </a:ext>
            </a:extLst>
          </p:cNvPr>
          <p:cNvSpPr>
            <a:spLocks noGrp="1"/>
          </p:cNvSpPr>
          <p:nvPr>
            <p:ph type="dt" sz="half" idx="10"/>
          </p:nvPr>
        </p:nvSpPr>
        <p:spPr/>
        <p:txBody>
          <a:bodyPr/>
          <a:lstStyle/>
          <a:p>
            <a:fld id="{6731BE5E-5333-4BD4-98F4-AC5F1DC5955D}" type="datetimeFigureOut">
              <a:rPr lang="ru-RU" smtClean="0"/>
              <a:t>21.12.2024</a:t>
            </a:fld>
            <a:endParaRPr lang="ru-RU"/>
          </a:p>
        </p:txBody>
      </p:sp>
      <p:sp>
        <p:nvSpPr>
          <p:cNvPr id="6" name="Нижний колонтитул 5">
            <a:extLst>
              <a:ext uri="{FF2B5EF4-FFF2-40B4-BE49-F238E27FC236}">
                <a16:creationId xmlns:a16="http://schemas.microsoft.com/office/drawing/2014/main" id="{A522DADD-83AB-44D1-BCE9-2438F743027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F0BE79B4-93FB-4F4C-B23B-21CA9CBE7E5A}"/>
              </a:ext>
            </a:extLst>
          </p:cNvPr>
          <p:cNvSpPr>
            <a:spLocks noGrp="1"/>
          </p:cNvSpPr>
          <p:nvPr>
            <p:ph type="sldNum" sz="quarter" idx="12"/>
          </p:nvPr>
        </p:nvSpPr>
        <p:spPr/>
        <p:txBody>
          <a:bodyPr/>
          <a:lstStyle/>
          <a:p>
            <a:fld id="{1DA346F6-9D0E-46BC-851D-41D1A5CE4D70}" type="slidenum">
              <a:rPr lang="ru-RU" smtClean="0"/>
              <a:t>‹#›</a:t>
            </a:fld>
            <a:endParaRPr lang="ru-RU"/>
          </a:p>
        </p:txBody>
      </p:sp>
    </p:spTree>
    <p:extLst>
      <p:ext uri="{BB962C8B-B14F-4D97-AF65-F5344CB8AC3E}">
        <p14:creationId xmlns:p14="http://schemas.microsoft.com/office/powerpoint/2010/main" val="10893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9FA665-181D-48DF-9C38-0FB5E28CA8F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D927C1A4-9E13-4AA1-BEAD-8A3747C449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82149439-B916-42D3-BD53-8748CF5F5B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FCE8FF7B-5B08-40C8-A290-1B0A0722BA5F}"/>
              </a:ext>
            </a:extLst>
          </p:cNvPr>
          <p:cNvSpPr>
            <a:spLocks noGrp="1"/>
          </p:cNvSpPr>
          <p:nvPr>
            <p:ph type="dt" sz="half" idx="10"/>
          </p:nvPr>
        </p:nvSpPr>
        <p:spPr/>
        <p:txBody>
          <a:bodyPr/>
          <a:lstStyle/>
          <a:p>
            <a:fld id="{6731BE5E-5333-4BD4-98F4-AC5F1DC5955D}" type="datetimeFigureOut">
              <a:rPr lang="ru-RU" smtClean="0"/>
              <a:t>21.12.2024</a:t>
            </a:fld>
            <a:endParaRPr lang="ru-RU"/>
          </a:p>
        </p:txBody>
      </p:sp>
      <p:sp>
        <p:nvSpPr>
          <p:cNvPr id="6" name="Нижний колонтитул 5">
            <a:extLst>
              <a:ext uri="{FF2B5EF4-FFF2-40B4-BE49-F238E27FC236}">
                <a16:creationId xmlns:a16="http://schemas.microsoft.com/office/drawing/2014/main" id="{E5AC9541-DA87-444E-B249-99B31E642C7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995861D-749C-41F5-BF2E-19ED507D0FFC}"/>
              </a:ext>
            </a:extLst>
          </p:cNvPr>
          <p:cNvSpPr>
            <a:spLocks noGrp="1"/>
          </p:cNvSpPr>
          <p:nvPr>
            <p:ph type="sldNum" sz="quarter" idx="12"/>
          </p:nvPr>
        </p:nvSpPr>
        <p:spPr/>
        <p:txBody>
          <a:bodyPr/>
          <a:lstStyle/>
          <a:p>
            <a:fld id="{1DA346F6-9D0E-46BC-851D-41D1A5CE4D70}" type="slidenum">
              <a:rPr lang="ru-RU" smtClean="0"/>
              <a:t>‹#›</a:t>
            </a:fld>
            <a:endParaRPr lang="ru-RU"/>
          </a:p>
        </p:txBody>
      </p:sp>
    </p:spTree>
    <p:extLst>
      <p:ext uri="{BB962C8B-B14F-4D97-AF65-F5344CB8AC3E}">
        <p14:creationId xmlns:p14="http://schemas.microsoft.com/office/powerpoint/2010/main" val="1083416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29E121F-6669-4801-9276-737FD57F68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A5C56439-CA43-455E-A1F4-7649C2589E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61C0AA3-8922-41E7-830F-6699B57849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31BE5E-5333-4BD4-98F4-AC5F1DC5955D}" type="datetimeFigureOut">
              <a:rPr lang="ru-RU" smtClean="0"/>
              <a:t>21.12.2024</a:t>
            </a:fld>
            <a:endParaRPr lang="ru-RU"/>
          </a:p>
        </p:txBody>
      </p:sp>
      <p:sp>
        <p:nvSpPr>
          <p:cNvPr id="5" name="Нижний колонтитул 4">
            <a:extLst>
              <a:ext uri="{FF2B5EF4-FFF2-40B4-BE49-F238E27FC236}">
                <a16:creationId xmlns:a16="http://schemas.microsoft.com/office/drawing/2014/main" id="{2E2D6249-02C9-4718-B373-C818A53E66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3FE0D79F-B611-490D-BB96-B0F3368EE8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A346F6-9D0E-46BC-851D-41D1A5CE4D70}" type="slidenum">
              <a:rPr lang="ru-RU" smtClean="0"/>
              <a:t>‹#›</a:t>
            </a:fld>
            <a:endParaRPr lang="ru-RU"/>
          </a:p>
        </p:txBody>
      </p:sp>
    </p:spTree>
    <p:extLst>
      <p:ext uri="{BB962C8B-B14F-4D97-AF65-F5344CB8AC3E}">
        <p14:creationId xmlns:p14="http://schemas.microsoft.com/office/powerpoint/2010/main" val="155385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757551-1521-4293-8514-793956AECE06}"/>
              </a:ext>
            </a:extLst>
          </p:cNvPr>
          <p:cNvSpPr txBox="1"/>
          <p:nvPr/>
        </p:nvSpPr>
        <p:spPr>
          <a:xfrm>
            <a:off x="3926875" y="1579138"/>
            <a:ext cx="7629525" cy="707886"/>
          </a:xfrm>
          <a:prstGeom prst="rect">
            <a:avLst/>
          </a:prstGeom>
          <a:noFill/>
        </p:spPr>
        <p:txBody>
          <a:bodyPr wrap="square" rtlCol="0">
            <a:spAutoFit/>
          </a:bodyPr>
          <a:lstStyle/>
          <a:p>
            <a:pPr algn="ctr"/>
            <a:r>
              <a:rPr lang="ru-RU" sz="4000" b="1" dirty="0">
                <a:solidFill>
                  <a:schemeClr val="tx2">
                    <a:lumMod val="75000"/>
                  </a:schemeClr>
                </a:solidFill>
                <a:latin typeface="Montserrat SemiBold" panose="00000700000000000000" pitchFamily="2" charset="-52"/>
              </a:rPr>
              <a:t>Игра «Магический шар»</a:t>
            </a:r>
          </a:p>
        </p:txBody>
      </p:sp>
      <p:sp>
        <p:nvSpPr>
          <p:cNvPr id="8" name="TextBox 7">
            <a:extLst>
              <a:ext uri="{FF2B5EF4-FFF2-40B4-BE49-F238E27FC236}">
                <a16:creationId xmlns:a16="http://schemas.microsoft.com/office/drawing/2014/main" id="{E3239546-B8CD-4665-8DF7-676D8779C723}"/>
              </a:ext>
            </a:extLst>
          </p:cNvPr>
          <p:cNvSpPr txBox="1"/>
          <p:nvPr/>
        </p:nvSpPr>
        <p:spPr>
          <a:xfrm>
            <a:off x="5513147" y="6329362"/>
            <a:ext cx="1026884" cy="369332"/>
          </a:xfrm>
          <a:prstGeom prst="rect">
            <a:avLst/>
          </a:prstGeom>
          <a:noFill/>
        </p:spPr>
        <p:txBody>
          <a:bodyPr wrap="none" rtlCol="0">
            <a:spAutoFit/>
          </a:bodyPr>
          <a:lstStyle/>
          <a:p>
            <a:r>
              <a:rPr lang="ru-RU" dirty="0">
                <a:solidFill>
                  <a:schemeClr val="tx2">
                    <a:lumMod val="75000"/>
                  </a:schemeClr>
                </a:solidFill>
                <a:latin typeface="Montserrat Medium" panose="00000600000000000000" pitchFamily="2" charset="-52"/>
              </a:rPr>
              <a:t>2024 год</a:t>
            </a:r>
          </a:p>
        </p:txBody>
      </p:sp>
      <p:sp>
        <p:nvSpPr>
          <p:cNvPr id="9" name="TextBox 8">
            <a:extLst>
              <a:ext uri="{FF2B5EF4-FFF2-40B4-BE49-F238E27FC236}">
                <a16:creationId xmlns:a16="http://schemas.microsoft.com/office/drawing/2014/main" id="{45F62410-A267-44D0-82BF-C94E6AC68F72}"/>
              </a:ext>
            </a:extLst>
          </p:cNvPr>
          <p:cNvSpPr txBox="1"/>
          <p:nvPr/>
        </p:nvSpPr>
        <p:spPr>
          <a:xfrm>
            <a:off x="8430567" y="4617142"/>
            <a:ext cx="2542684" cy="1200329"/>
          </a:xfrm>
          <a:prstGeom prst="rect">
            <a:avLst/>
          </a:prstGeom>
          <a:noFill/>
        </p:spPr>
        <p:txBody>
          <a:bodyPr wrap="none" rtlCol="0">
            <a:spAutoFit/>
          </a:bodyPr>
          <a:lstStyle/>
          <a:p>
            <a:r>
              <a:rPr lang="ru-RU" dirty="0">
                <a:solidFill>
                  <a:schemeClr val="tx2">
                    <a:lumMod val="75000"/>
                  </a:schemeClr>
                </a:solidFill>
                <a:latin typeface="Montserrat Medium" panose="00000600000000000000" pitchFamily="2" charset="-52"/>
              </a:rPr>
              <a:t> </a:t>
            </a:r>
            <a:r>
              <a:rPr lang="en-US" dirty="0">
                <a:solidFill>
                  <a:schemeClr val="tx2">
                    <a:lumMod val="75000"/>
                  </a:schemeClr>
                </a:solidFill>
                <a:latin typeface="Montserrat Medium" panose="00000600000000000000" pitchFamily="2" charset="-52"/>
              </a:rPr>
              <a:t>VG-2</a:t>
            </a:r>
            <a:r>
              <a:rPr lang="ru-RU" dirty="0">
                <a:solidFill>
                  <a:schemeClr val="tx2">
                    <a:lumMod val="75000"/>
                  </a:schemeClr>
                </a:solidFill>
                <a:latin typeface="Montserrat Medium" panose="00000600000000000000" pitchFamily="2" charset="-52"/>
              </a:rPr>
              <a:t>б:</a:t>
            </a:r>
            <a:endParaRPr lang="ru-RU" dirty="0">
              <a:solidFill>
                <a:schemeClr val="tx2">
                  <a:lumMod val="75000"/>
                </a:schemeClr>
              </a:solidFill>
              <a:latin typeface="Montserrat" panose="00000500000000000000" pitchFamily="2" charset="-52"/>
            </a:endParaRPr>
          </a:p>
          <a:p>
            <a:pPr marL="285750" indent="-285750">
              <a:buFontTx/>
              <a:buChar char="-"/>
            </a:pPr>
            <a:r>
              <a:rPr lang="ru-RU" dirty="0">
                <a:solidFill>
                  <a:schemeClr val="tx2">
                    <a:lumMod val="75000"/>
                  </a:schemeClr>
                </a:solidFill>
                <a:latin typeface="Montserrat" panose="00000500000000000000" pitchFamily="2" charset="-52"/>
              </a:rPr>
              <a:t>Грибков Иван</a:t>
            </a:r>
          </a:p>
          <a:p>
            <a:pPr marL="285750" indent="-285750">
              <a:buFontTx/>
              <a:buChar char="-"/>
            </a:pPr>
            <a:r>
              <a:rPr lang="ru-RU" dirty="0">
                <a:solidFill>
                  <a:schemeClr val="tx2">
                    <a:lumMod val="75000"/>
                  </a:schemeClr>
                </a:solidFill>
                <a:latin typeface="Montserrat" panose="00000500000000000000" pitchFamily="2" charset="-52"/>
              </a:rPr>
              <a:t>Романов Даниил</a:t>
            </a:r>
          </a:p>
          <a:p>
            <a:pPr marL="285750" indent="-285750">
              <a:buFontTx/>
              <a:buChar char="-"/>
            </a:pPr>
            <a:endParaRPr lang="ru-RU" dirty="0">
              <a:solidFill>
                <a:schemeClr val="tx2">
                  <a:lumMod val="75000"/>
                </a:schemeClr>
              </a:solidFill>
              <a:latin typeface="Montserrat" panose="00000500000000000000" pitchFamily="2" charset="-52"/>
            </a:endParaRPr>
          </a:p>
        </p:txBody>
      </p:sp>
    </p:spTree>
    <p:extLst>
      <p:ext uri="{BB962C8B-B14F-4D97-AF65-F5344CB8AC3E}">
        <p14:creationId xmlns:p14="http://schemas.microsoft.com/office/powerpoint/2010/main" val="1728130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4FEA7E-D50D-4033-9EEF-98A364DC9070}"/>
              </a:ext>
            </a:extLst>
          </p:cNvPr>
          <p:cNvSpPr txBox="1"/>
          <p:nvPr/>
        </p:nvSpPr>
        <p:spPr>
          <a:xfrm>
            <a:off x="7437771" y="264987"/>
            <a:ext cx="3297698" cy="584775"/>
          </a:xfrm>
          <a:prstGeom prst="rect">
            <a:avLst/>
          </a:prstGeom>
          <a:noFill/>
        </p:spPr>
        <p:txBody>
          <a:bodyPr wrap="none" rtlCol="0">
            <a:spAutoFit/>
          </a:bodyPr>
          <a:lstStyle/>
          <a:p>
            <a:r>
              <a:rPr lang="ru-RU" sz="3200" dirty="0">
                <a:solidFill>
                  <a:schemeClr val="tx2">
                    <a:lumMod val="50000"/>
                  </a:schemeClr>
                </a:solidFill>
                <a:latin typeface="Montserrat SemiBold" pitchFamily="2" charset="-52"/>
              </a:rPr>
              <a:t>Актуальность</a:t>
            </a:r>
            <a:r>
              <a:rPr lang="ru-RU" sz="3200" dirty="0">
                <a:solidFill>
                  <a:schemeClr val="tx2">
                    <a:lumMod val="50000"/>
                  </a:schemeClr>
                </a:solidFill>
                <a:latin typeface="Montserrat ExtraBold" panose="00000900000000000000" pitchFamily="2" charset="-52"/>
              </a:rPr>
              <a:t> </a:t>
            </a:r>
          </a:p>
        </p:txBody>
      </p:sp>
      <p:sp>
        <p:nvSpPr>
          <p:cNvPr id="5" name="TextBox 4">
            <a:extLst>
              <a:ext uri="{FF2B5EF4-FFF2-40B4-BE49-F238E27FC236}">
                <a16:creationId xmlns:a16="http://schemas.microsoft.com/office/drawing/2014/main" id="{2D78E9C7-CF5A-4487-969A-BFE8265439B4}"/>
              </a:ext>
            </a:extLst>
          </p:cNvPr>
          <p:cNvSpPr txBox="1"/>
          <p:nvPr/>
        </p:nvSpPr>
        <p:spPr>
          <a:xfrm>
            <a:off x="320059" y="2054877"/>
            <a:ext cx="11390972" cy="1015663"/>
          </a:xfrm>
          <a:prstGeom prst="rect">
            <a:avLst/>
          </a:prstGeom>
          <a:noFill/>
        </p:spPr>
        <p:txBody>
          <a:bodyPr wrap="square" rtlCol="0">
            <a:spAutoFit/>
          </a:bodyPr>
          <a:lstStyle/>
          <a:p>
            <a:r>
              <a:rPr lang="ru-RU" sz="2000" b="1" dirty="0">
                <a:solidFill>
                  <a:schemeClr val="tx2">
                    <a:lumMod val="50000"/>
                  </a:schemeClr>
                </a:solidFill>
                <a:latin typeface="Montserrat" panose="00000500000000000000" pitchFamily="2" charset="-52"/>
              </a:rPr>
              <a:t>Актуальность </a:t>
            </a:r>
            <a:r>
              <a:rPr lang="ru-RU" sz="2000" dirty="0">
                <a:solidFill>
                  <a:schemeClr val="tx2">
                    <a:lumMod val="50000"/>
                  </a:schemeClr>
                </a:solidFill>
                <a:latin typeface="Montserrat" panose="00000500000000000000" pitchFamily="2" charset="-52"/>
              </a:rPr>
              <a:t>– В данный момент наша игра не несёт особой важности, т. к. он является лишь аналогом известной всем веб - игры </a:t>
            </a:r>
            <a:r>
              <a:rPr lang="en-US" sz="2000" dirty="0" err="1">
                <a:solidFill>
                  <a:schemeClr val="tx2">
                    <a:lumMod val="50000"/>
                  </a:schemeClr>
                </a:solidFill>
                <a:latin typeface="Montserrat" panose="00000500000000000000" pitchFamily="2" charset="-52"/>
              </a:rPr>
              <a:t>Akinator</a:t>
            </a:r>
            <a:r>
              <a:rPr lang="en-US" sz="2000" dirty="0">
                <a:solidFill>
                  <a:schemeClr val="tx2">
                    <a:lumMod val="50000"/>
                  </a:schemeClr>
                </a:solidFill>
                <a:latin typeface="Montserrat" panose="00000500000000000000" pitchFamily="2" charset="-52"/>
              </a:rPr>
              <a:t>. </a:t>
            </a:r>
            <a:r>
              <a:rPr lang="ru-RU" sz="2000" dirty="0">
                <a:solidFill>
                  <a:schemeClr val="tx2">
                    <a:lumMod val="50000"/>
                  </a:schemeClr>
                </a:solidFill>
                <a:latin typeface="Montserrat" panose="00000500000000000000" pitchFamily="2" charset="-52"/>
              </a:rPr>
              <a:t>Но нам кажется, что в будущем мы сможем добиться большего и выйти на другой уровень.</a:t>
            </a:r>
          </a:p>
        </p:txBody>
      </p:sp>
    </p:spTree>
    <p:extLst>
      <p:ext uri="{BB962C8B-B14F-4D97-AF65-F5344CB8AC3E}">
        <p14:creationId xmlns:p14="http://schemas.microsoft.com/office/powerpoint/2010/main" val="3225199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4FEA7E-D50D-4033-9EEF-98A364DC9070}"/>
              </a:ext>
            </a:extLst>
          </p:cNvPr>
          <p:cNvSpPr txBox="1"/>
          <p:nvPr/>
        </p:nvSpPr>
        <p:spPr>
          <a:xfrm>
            <a:off x="6512137" y="256598"/>
            <a:ext cx="5440913" cy="584775"/>
          </a:xfrm>
          <a:prstGeom prst="rect">
            <a:avLst/>
          </a:prstGeom>
          <a:noFill/>
        </p:spPr>
        <p:txBody>
          <a:bodyPr wrap="none" rtlCol="0">
            <a:spAutoFit/>
          </a:bodyPr>
          <a:lstStyle/>
          <a:p>
            <a:r>
              <a:rPr lang="ru-RU" sz="3200" dirty="0">
                <a:solidFill>
                  <a:schemeClr val="tx2">
                    <a:lumMod val="50000"/>
                  </a:schemeClr>
                </a:solidFill>
                <a:latin typeface="Montserrat SemiBold" pitchFamily="2" charset="-52"/>
              </a:rPr>
              <a:t>Цель и задачи проекта</a:t>
            </a:r>
          </a:p>
        </p:txBody>
      </p:sp>
      <p:sp>
        <p:nvSpPr>
          <p:cNvPr id="5" name="TextBox 4">
            <a:extLst>
              <a:ext uri="{FF2B5EF4-FFF2-40B4-BE49-F238E27FC236}">
                <a16:creationId xmlns:a16="http://schemas.microsoft.com/office/drawing/2014/main" id="{2D78E9C7-CF5A-4487-969A-BFE8265439B4}"/>
              </a:ext>
            </a:extLst>
          </p:cNvPr>
          <p:cNvSpPr txBox="1"/>
          <p:nvPr/>
        </p:nvSpPr>
        <p:spPr>
          <a:xfrm>
            <a:off x="320059" y="2029710"/>
            <a:ext cx="9230412" cy="2246769"/>
          </a:xfrm>
          <a:prstGeom prst="rect">
            <a:avLst/>
          </a:prstGeom>
          <a:noFill/>
        </p:spPr>
        <p:txBody>
          <a:bodyPr wrap="none" rtlCol="0">
            <a:spAutoFit/>
          </a:bodyPr>
          <a:lstStyle/>
          <a:p>
            <a:r>
              <a:rPr lang="ru-RU" sz="2000" b="1" dirty="0">
                <a:solidFill>
                  <a:schemeClr val="tx2">
                    <a:lumMod val="50000"/>
                  </a:schemeClr>
                </a:solidFill>
                <a:latin typeface="Montserrat" panose="00000500000000000000" pitchFamily="2" charset="-52"/>
              </a:rPr>
              <a:t>Цель</a:t>
            </a:r>
            <a:r>
              <a:rPr lang="ru-RU" sz="2000" dirty="0">
                <a:solidFill>
                  <a:schemeClr val="tx2">
                    <a:lumMod val="50000"/>
                  </a:schemeClr>
                </a:solidFill>
                <a:latin typeface="Montserrat" panose="00000500000000000000" pitchFamily="2" charset="-52"/>
              </a:rPr>
              <a:t> – создать проект «Магический шар» на игровом движке </a:t>
            </a:r>
            <a:r>
              <a:rPr lang="en-US" sz="2000" dirty="0">
                <a:solidFill>
                  <a:schemeClr val="tx2">
                    <a:lumMod val="50000"/>
                  </a:schemeClr>
                </a:solidFill>
                <a:latin typeface="Montserrat" panose="00000500000000000000" pitchFamily="2" charset="-52"/>
              </a:rPr>
              <a:t>Unity;</a:t>
            </a:r>
            <a:endParaRPr lang="ru-RU" sz="2000" dirty="0">
              <a:solidFill>
                <a:schemeClr val="tx2">
                  <a:lumMod val="50000"/>
                </a:schemeClr>
              </a:solidFill>
              <a:latin typeface="Montserrat" panose="00000500000000000000" pitchFamily="2" charset="-52"/>
            </a:endParaRPr>
          </a:p>
          <a:p>
            <a:r>
              <a:rPr lang="ru-RU" sz="2000" b="1" dirty="0">
                <a:solidFill>
                  <a:schemeClr val="tx2">
                    <a:lumMod val="50000"/>
                  </a:schemeClr>
                </a:solidFill>
                <a:latin typeface="Montserrat" panose="00000500000000000000" pitchFamily="2" charset="-52"/>
              </a:rPr>
              <a:t>Задачи</a:t>
            </a:r>
            <a:r>
              <a:rPr lang="ru-RU" sz="2000" dirty="0">
                <a:solidFill>
                  <a:schemeClr val="tx2">
                    <a:lumMod val="50000"/>
                  </a:schemeClr>
                </a:solidFill>
                <a:latin typeface="Montserrat" panose="00000500000000000000" pitchFamily="2" charset="-52"/>
              </a:rPr>
              <a:t> – </a:t>
            </a:r>
          </a:p>
          <a:p>
            <a:pPr marL="457200" indent="-457200">
              <a:buFont typeface="+mj-lt"/>
              <a:buAutoNum type="arabicParenR"/>
            </a:pPr>
            <a:r>
              <a:rPr lang="ru-RU" sz="2000" dirty="0">
                <a:solidFill>
                  <a:schemeClr val="tx2">
                    <a:lumMod val="50000"/>
                  </a:schemeClr>
                </a:solidFill>
                <a:latin typeface="Montserrat" panose="00000500000000000000" pitchFamily="2" charset="-52"/>
              </a:rPr>
              <a:t>Найти идею</a:t>
            </a:r>
          </a:p>
          <a:p>
            <a:pPr marL="457200" indent="-457200">
              <a:buFont typeface="+mj-lt"/>
              <a:buAutoNum type="arabicParenR"/>
            </a:pPr>
            <a:r>
              <a:rPr lang="ru-RU" sz="2000" dirty="0">
                <a:solidFill>
                  <a:schemeClr val="tx2">
                    <a:lumMod val="50000"/>
                  </a:schemeClr>
                </a:solidFill>
                <a:latin typeface="Montserrat" panose="00000500000000000000" pitchFamily="2" charset="-52"/>
              </a:rPr>
              <a:t>Сделать </a:t>
            </a:r>
            <a:r>
              <a:rPr lang="ru-RU" sz="2000" dirty="0" err="1">
                <a:solidFill>
                  <a:schemeClr val="tx2">
                    <a:lumMod val="50000"/>
                  </a:schemeClr>
                </a:solidFill>
                <a:latin typeface="Montserrat" panose="00000500000000000000" pitchFamily="2" charset="-52"/>
              </a:rPr>
              <a:t>визуал</a:t>
            </a:r>
            <a:endParaRPr lang="ru-RU" sz="2000" dirty="0">
              <a:solidFill>
                <a:schemeClr val="tx2">
                  <a:lumMod val="50000"/>
                </a:schemeClr>
              </a:solidFill>
              <a:latin typeface="Montserrat" panose="00000500000000000000" pitchFamily="2" charset="-52"/>
            </a:endParaRPr>
          </a:p>
          <a:p>
            <a:pPr marL="457200" indent="-457200">
              <a:buFont typeface="+mj-lt"/>
              <a:buAutoNum type="arabicParenR"/>
            </a:pPr>
            <a:r>
              <a:rPr lang="ru-RU" sz="2000" dirty="0">
                <a:solidFill>
                  <a:schemeClr val="tx2">
                    <a:lumMod val="50000"/>
                  </a:schemeClr>
                </a:solidFill>
                <a:latin typeface="Montserrat" panose="00000500000000000000" pitchFamily="2" charset="-52"/>
              </a:rPr>
              <a:t>Написать скрипт</a:t>
            </a:r>
          </a:p>
          <a:p>
            <a:pPr marL="457200" indent="-457200">
              <a:buFont typeface="+mj-lt"/>
              <a:buAutoNum type="arabicParenR"/>
            </a:pPr>
            <a:r>
              <a:rPr lang="ru-RU" sz="2000" dirty="0">
                <a:solidFill>
                  <a:schemeClr val="tx2">
                    <a:lumMod val="50000"/>
                  </a:schemeClr>
                </a:solidFill>
                <a:latin typeface="Montserrat" panose="00000500000000000000" pitchFamily="2" charset="-52"/>
              </a:rPr>
              <a:t>Объединить все компоненты</a:t>
            </a:r>
          </a:p>
          <a:p>
            <a:pPr marL="457200" indent="-457200">
              <a:buFont typeface="+mj-lt"/>
              <a:buAutoNum type="arabicParenR"/>
            </a:pPr>
            <a:r>
              <a:rPr lang="ru-RU" sz="2000" dirty="0">
                <a:solidFill>
                  <a:schemeClr val="tx2">
                    <a:lumMod val="50000"/>
                  </a:schemeClr>
                </a:solidFill>
                <a:latin typeface="Montserrat" panose="00000500000000000000" pitchFamily="2" charset="-52"/>
              </a:rPr>
              <a:t>Протестировать на добровольцах</a:t>
            </a:r>
          </a:p>
        </p:txBody>
      </p:sp>
    </p:spTree>
    <p:extLst>
      <p:ext uri="{BB962C8B-B14F-4D97-AF65-F5344CB8AC3E}">
        <p14:creationId xmlns:p14="http://schemas.microsoft.com/office/powerpoint/2010/main" val="2365876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4FEA7E-D50D-4033-9EEF-98A364DC9070}"/>
              </a:ext>
            </a:extLst>
          </p:cNvPr>
          <p:cNvSpPr txBox="1"/>
          <p:nvPr/>
        </p:nvSpPr>
        <p:spPr>
          <a:xfrm>
            <a:off x="4275833" y="256598"/>
            <a:ext cx="7726795" cy="584775"/>
          </a:xfrm>
          <a:prstGeom prst="rect">
            <a:avLst/>
          </a:prstGeom>
          <a:noFill/>
        </p:spPr>
        <p:txBody>
          <a:bodyPr wrap="none" rtlCol="0">
            <a:spAutoFit/>
          </a:bodyPr>
          <a:lstStyle/>
          <a:p>
            <a:r>
              <a:rPr lang="ru-RU" sz="3200" dirty="0">
                <a:solidFill>
                  <a:schemeClr val="tx2">
                    <a:lumMod val="50000"/>
                  </a:schemeClr>
                </a:solidFill>
                <a:latin typeface="Montserrat SemiBold" pitchFamily="2" charset="-52"/>
              </a:rPr>
              <a:t>Анализ существующих решений</a:t>
            </a:r>
          </a:p>
        </p:txBody>
      </p:sp>
      <p:sp>
        <p:nvSpPr>
          <p:cNvPr id="5" name="TextBox 4">
            <a:extLst>
              <a:ext uri="{FF2B5EF4-FFF2-40B4-BE49-F238E27FC236}">
                <a16:creationId xmlns:a16="http://schemas.microsoft.com/office/drawing/2014/main" id="{2D78E9C7-CF5A-4487-969A-BFE8265439B4}"/>
              </a:ext>
            </a:extLst>
          </p:cNvPr>
          <p:cNvSpPr txBox="1"/>
          <p:nvPr/>
        </p:nvSpPr>
        <p:spPr>
          <a:xfrm>
            <a:off x="320059" y="2054877"/>
            <a:ext cx="184731" cy="400110"/>
          </a:xfrm>
          <a:prstGeom prst="rect">
            <a:avLst/>
          </a:prstGeom>
          <a:noFill/>
        </p:spPr>
        <p:txBody>
          <a:bodyPr wrap="none" rtlCol="0">
            <a:spAutoFit/>
          </a:bodyPr>
          <a:lstStyle/>
          <a:p>
            <a:endParaRPr lang="ru-RU" sz="2000" dirty="0">
              <a:solidFill>
                <a:schemeClr val="tx2">
                  <a:lumMod val="50000"/>
                </a:schemeClr>
              </a:solidFill>
              <a:latin typeface="Montserrat" panose="00000500000000000000" pitchFamily="2" charset="-52"/>
            </a:endParaRPr>
          </a:p>
        </p:txBody>
      </p:sp>
      <p:sp>
        <p:nvSpPr>
          <p:cNvPr id="3" name="TextBox 2">
            <a:extLst>
              <a:ext uri="{FF2B5EF4-FFF2-40B4-BE49-F238E27FC236}">
                <a16:creationId xmlns:a16="http://schemas.microsoft.com/office/drawing/2014/main" id="{301BDB99-2834-49E5-8E1A-B6D89BF0BB6E}"/>
              </a:ext>
            </a:extLst>
          </p:cNvPr>
          <p:cNvSpPr txBox="1"/>
          <p:nvPr/>
        </p:nvSpPr>
        <p:spPr>
          <a:xfrm>
            <a:off x="5763236" y="1040235"/>
            <a:ext cx="5578679" cy="5047536"/>
          </a:xfrm>
          <a:prstGeom prst="rect">
            <a:avLst/>
          </a:prstGeom>
          <a:noFill/>
        </p:spPr>
        <p:txBody>
          <a:bodyPr wrap="square" rtlCol="0">
            <a:spAutoFit/>
          </a:bodyPr>
          <a:lstStyle/>
          <a:p>
            <a:pPr algn="l"/>
            <a:r>
              <a:rPr lang="ru-RU" sz="1600" b="1" i="0" dirty="0">
                <a:solidFill>
                  <a:srgbClr val="333333"/>
                </a:solidFill>
                <a:effectLst/>
                <a:latin typeface="Montserrat" pitchFamily="2" charset="-52"/>
              </a:rPr>
              <a:t>«</a:t>
            </a:r>
            <a:r>
              <a:rPr lang="ru-RU" sz="1600" b="1" i="0" dirty="0" err="1">
                <a:solidFill>
                  <a:srgbClr val="333333"/>
                </a:solidFill>
                <a:effectLst/>
                <a:latin typeface="Montserrat" pitchFamily="2" charset="-52"/>
              </a:rPr>
              <a:t>Акинатор</a:t>
            </a:r>
            <a:r>
              <a:rPr lang="ru-RU" sz="1600" b="1" i="0" dirty="0">
                <a:solidFill>
                  <a:srgbClr val="333333"/>
                </a:solidFill>
                <a:effectLst/>
                <a:latin typeface="Montserrat" pitchFamily="2" charset="-52"/>
              </a:rPr>
              <a:t>»</a:t>
            </a:r>
            <a:r>
              <a:rPr lang="ru-RU" sz="1600" b="0" i="0" dirty="0">
                <a:solidFill>
                  <a:srgbClr val="333333"/>
                </a:solidFill>
                <a:effectLst/>
                <a:latin typeface="Montserrat" pitchFamily="2" charset="-52"/>
              </a:rPr>
              <a:t> — компьютерная интернет-игра, разработанная двумя французскими программистами в 2007 году.</a:t>
            </a:r>
          </a:p>
          <a:p>
            <a:pPr algn="l"/>
            <a:r>
              <a:rPr lang="ru-RU" sz="1600" b="1" i="0" dirty="0">
                <a:solidFill>
                  <a:srgbClr val="333333"/>
                </a:solidFill>
                <a:effectLst/>
                <a:latin typeface="Montserrat" pitchFamily="2" charset="-52"/>
              </a:rPr>
              <a:t>Суть игры</a:t>
            </a:r>
            <a:r>
              <a:rPr lang="ru-RU" sz="1600" b="0" i="0" dirty="0">
                <a:solidFill>
                  <a:srgbClr val="333333"/>
                </a:solidFill>
                <a:effectLst/>
                <a:latin typeface="Montserrat" pitchFamily="2" charset="-52"/>
              </a:rPr>
              <a:t>: игрок должен загадать любого персонажа, а джинн </a:t>
            </a:r>
            <a:r>
              <a:rPr lang="ru-RU" sz="1600" b="0" i="0" dirty="0" err="1">
                <a:solidFill>
                  <a:srgbClr val="333333"/>
                </a:solidFill>
                <a:effectLst/>
                <a:latin typeface="Montserrat" pitchFamily="2" charset="-52"/>
              </a:rPr>
              <a:t>Акинатор</a:t>
            </a:r>
            <a:r>
              <a:rPr lang="ru-RU" sz="1600" b="0" i="0" dirty="0">
                <a:solidFill>
                  <a:srgbClr val="333333"/>
                </a:solidFill>
                <a:effectLst/>
                <a:latin typeface="Montserrat" pitchFamily="2" charset="-52"/>
              </a:rPr>
              <a:t> — главный персонаж игры — должен его отгадать. В качестве персонажа могут выступать как реальные личности, так и выдуманные персонажи. </a:t>
            </a:r>
          </a:p>
          <a:p>
            <a:pPr algn="l"/>
            <a:r>
              <a:rPr lang="ru-RU" sz="1600" b="1" i="0" dirty="0">
                <a:solidFill>
                  <a:srgbClr val="333333"/>
                </a:solidFill>
                <a:effectLst/>
                <a:latin typeface="Montserrat" pitchFamily="2" charset="-52"/>
              </a:rPr>
              <a:t>Принцип игры</a:t>
            </a:r>
            <a:r>
              <a:rPr lang="ru-RU" sz="1600" b="0" i="0" dirty="0">
                <a:solidFill>
                  <a:srgbClr val="333333"/>
                </a:solidFill>
                <a:effectLst/>
                <a:latin typeface="Montserrat" pitchFamily="2" charset="-52"/>
              </a:rPr>
              <a:t>: </a:t>
            </a:r>
            <a:r>
              <a:rPr lang="ru-RU" sz="1600" b="0" i="0" dirty="0" err="1">
                <a:solidFill>
                  <a:srgbClr val="333333"/>
                </a:solidFill>
                <a:effectLst/>
                <a:latin typeface="Montserrat" pitchFamily="2" charset="-52"/>
              </a:rPr>
              <a:t>Акинатор</a:t>
            </a:r>
            <a:r>
              <a:rPr lang="ru-RU" sz="1600" b="0" i="0" dirty="0">
                <a:solidFill>
                  <a:srgbClr val="333333"/>
                </a:solidFill>
                <a:effectLst/>
                <a:latin typeface="Montserrat" pitchFamily="2" charset="-52"/>
              </a:rPr>
              <a:t> задаёт 30 вопросов. У него есть две дополнительные попытки на тот случай, если он не смог отгадать загаданного игроком персонажа. Или же, он может задать меньше вопросов, если смог отгадать персонажа быстрее. Если он не знает загаданного игроком персонажа, его можно добавить. </a:t>
            </a:r>
          </a:p>
          <a:p>
            <a:pPr algn="l"/>
            <a:r>
              <a:rPr lang="ru-RU" sz="1600" b="1" i="0" dirty="0">
                <a:solidFill>
                  <a:srgbClr val="333333"/>
                </a:solidFill>
                <a:effectLst/>
                <a:latin typeface="Montserrat" pitchFamily="2" charset="-52"/>
              </a:rPr>
              <a:t>Вариантов для ответа</a:t>
            </a:r>
            <a:r>
              <a:rPr lang="ru-RU" sz="1600" b="0" i="0" dirty="0">
                <a:solidFill>
                  <a:srgbClr val="333333"/>
                </a:solidFill>
                <a:effectLst/>
                <a:latin typeface="Montserrat" pitchFamily="2" charset="-52"/>
              </a:rPr>
              <a:t> всегда пять: «Да», «Нет», «Я не знаю», «Возможно (частично)», «Скорее нет (не совсем)». </a:t>
            </a:r>
          </a:p>
          <a:p>
            <a:endParaRPr lang="ru-RU" dirty="0"/>
          </a:p>
        </p:txBody>
      </p:sp>
      <p:pic>
        <p:nvPicPr>
          <p:cNvPr id="8" name="Рисунок 7">
            <a:extLst>
              <a:ext uri="{FF2B5EF4-FFF2-40B4-BE49-F238E27FC236}">
                <a16:creationId xmlns:a16="http://schemas.microsoft.com/office/drawing/2014/main" id="{8A670E14-230B-49DD-92CB-4011A033B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32" y="1006253"/>
            <a:ext cx="3034286" cy="42814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7454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4FEA7E-D50D-4033-9EEF-98A364DC9070}"/>
              </a:ext>
            </a:extLst>
          </p:cNvPr>
          <p:cNvSpPr txBox="1"/>
          <p:nvPr/>
        </p:nvSpPr>
        <p:spPr>
          <a:xfrm>
            <a:off x="5001389" y="256598"/>
            <a:ext cx="6960560" cy="584775"/>
          </a:xfrm>
          <a:prstGeom prst="rect">
            <a:avLst/>
          </a:prstGeom>
          <a:noFill/>
        </p:spPr>
        <p:txBody>
          <a:bodyPr wrap="none" rtlCol="0">
            <a:spAutoFit/>
          </a:bodyPr>
          <a:lstStyle/>
          <a:p>
            <a:r>
              <a:rPr lang="ru-RU" sz="3200" dirty="0">
                <a:solidFill>
                  <a:schemeClr val="tx2">
                    <a:lumMod val="50000"/>
                  </a:schemeClr>
                </a:solidFill>
                <a:latin typeface="Montserrat SemiBold" pitchFamily="2" charset="-52"/>
              </a:rPr>
              <a:t>Потенциальные потребители</a:t>
            </a:r>
          </a:p>
        </p:txBody>
      </p:sp>
      <p:sp>
        <p:nvSpPr>
          <p:cNvPr id="5" name="TextBox 4">
            <a:extLst>
              <a:ext uri="{FF2B5EF4-FFF2-40B4-BE49-F238E27FC236}">
                <a16:creationId xmlns:a16="http://schemas.microsoft.com/office/drawing/2014/main" id="{2D78E9C7-CF5A-4487-969A-BFE8265439B4}"/>
              </a:ext>
            </a:extLst>
          </p:cNvPr>
          <p:cNvSpPr txBox="1"/>
          <p:nvPr/>
        </p:nvSpPr>
        <p:spPr>
          <a:xfrm>
            <a:off x="97869" y="2097604"/>
            <a:ext cx="9276947" cy="1631216"/>
          </a:xfrm>
          <a:prstGeom prst="rect">
            <a:avLst/>
          </a:prstGeom>
          <a:noFill/>
        </p:spPr>
        <p:txBody>
          <a:bodyPr wrap="square" rtlCol="0">
            <a:spAutoFit/>
          </a:bodyPr>
          <a:lstStyle/>
          <a:p>
            <a:r>
              <a:rPr lang="ru-RU" sz="2000" dirty="0">
                <a:solidFill>
                  <a:schemeClr val="tx2">
                    <a:lumMod val="50000"/>
                  </a:schemeClr>
                </a:solidFill>
                <a:latin typeface="Montserrat" panose="00000500000000000000" pitchFamily="2" charset="-52"/>
              </a:rPr>
              <a:t>Потребители, т. е. игроки –  все люди старше 8 лет. Дети, которые младше данного возраста поиграть в эту игру не смогут поскольку для этого надо уметь </a:t>
            </a:r>
            <a:r>
              <a:rPr lang="ru-RU" sz="2000" i="0" dirty="0">
                <a:solidFill>
                  <a:srgbClr val="040C28"/>
                </a:solidFill>
                <a:effectLst/>
                <a:latin typeface="Montserrat" pitchFamily="2" charset="-52"/>
              </a:rPr>
              <a:t>ориентироваться</a:t>
            </a:r>
            <a:r>
              <a:rPr lang="ru-RU" sz="2000" dirty="0">
                <a:solidFill>
                  <a:schemeClr val="tx2">
                    <a:lumMod val="50000"/>
                  </a:schemeClr>
                </a:solidFill>
                <a:latin typeface="Montserrat" panose="00000500000000000000" pitchFamily="2" charset="-52"/>
              </a:rPr>
              <a:t> в пределе 100, понимать значения больше и меньше,  умение печатать цифры до 100 и умение читать.</a:t>
            </a:r>
          </a:p>
        </p:txBody>
      </p:sp>
    </p:spTree>
    <p:extLst>
      <p:ext uri="{BB962C8B-B14F-4D97-AF65-F5344CB8AC3E}">
        <p14:creationId xmlns:p14="http://schemas.microsoft.com/office/powerpoint/2010/main" val="2056030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4FEA7E-D50D-4033-9EEF-98A364DC9070}"/>
              </a:ext>
            </a:extLst>
          </p:cNvPr>
          <p:cNvSpPr txBox="1"/>
          <p:nvPr/>
        </p:nvSpPr>
        <p:spPr>
          <a:xfrm>
            <a:off x="3679484" y="256598"/>
            <a:ext cx="8335936" cy="584775"/>
          </a:xfrm>
          <a:prstGeom prst="rect">
            <a:avLst/>
          </a:prstGeom>
          <a:noFill/>
        </p:spPr>
        <p:txBody>
          <a:bodyPr wrap="none" rtlCol="0">
            <a:spAutoFit/>
          </a:bodyPr>
          <a:lstStyle/>
          <a:p>
            <a:r>
              <a:rPr lang="ru-RU" sz="3200" dirty="0">
                <a:solidFill>
                  <a:schemeClr val="tx2">
                    <a:lumMod val="50000"/>
                  </a:schemeClr>
                </a:solidFill>
                <a:latin typeface="Montserrat SemiBold" pitchFamily="2" charset="-52"/>
              </a:rPr>
              <a:t>Описание достигнутого результата</a:t>
            </a:r>
          </a:p>
        </p:txBody>
      </p:sp>
      <p:sp>
        <p:nvSpPr>
          <p:cNvPr id="5" name="TextBox 4">
            <a:extLst>
              <a:ext uri="{FF2B5EF4-FFF2-40B4-BE49-F238E27FC236}">
                <a16:creationId xmlns:a16="http://schemas.microsoft.com/office/drawing/2014/main" id="{2D78E9C7-CF5A-4487-969A-BFE8265439B4}"/>
              </a:ext>
            </a:extLst>
          </p:cNvPr>
          <p:cNvSpPr txBox="1"/>
          <p:nvPr/>
        </p:nvSpPr>
        <p:spPr>
          <a:xfrm>
            <a:off x="251693" y="2071968"/>
            <a:ext cx="12093375" cy="2554545"/>
          </a:xfrm>
          <a:prstGeom prst="rect">
            <a:avLst/>
          </a:prstGeom>
          <a:noFill/>
        </p:spPr>
        <p:txBody>
          <a:bodyPr wrap="none" rtlCol="0">
            <a:spAutoFit/>
          </a:bodyPr>
          <a:lstStyle/>
          <a:p>
            <a:r>
              <a:rPr lang="ru-RU" sz="2000" dirty="0">
                <a:solidFill>
                  <a:schemeClr val="tx2">
                    <a:lumMod val="50000"/>
                  </a:schemeClr>
                </a:solidFill>
                <a:latin typeface="Montserrat" panose="00000500000000000000" pitchFamily="2" charset="-52"/>
              </a:rPr>
              <a:t>Игра представляет собой систему, сходную с референсом, но с значительными</a:t>
            </a:r>
          </a:p>
          <a:p>
            <a:r>
              <a:rPr lang="ru-RU" sz="2000" dirty="0">
                <a:solidFill>
                  <a:schemeClr val="tx2">
                    <a:lumMod val="50000"/>
                  </a:schemeClr>
                </a:solidFill>
                <a:latin typeface="Montserrat" panose="00000500000000000000" pitchFamily="2" charset="-52"/>
              </a:rPr>
              <a:t>отличиями:</a:t>
            </a:r>
          </a:p>
          <a:p>
            <a:pPr marL="342900" indent="-342900">
              <a:buFont typeface="Arial" panose="020B0604020202020204" pitchFamily="34" charset="0"/>
              <a:buChar char="•"/>
            </a:pPr>
            <a:r>
              <a:rPr lang="ru-RU" sz="2000" dirty="0">
                <a:solidFill>
                  <a:schemeClr val="tx2">
                    <a:lumMod val="50000"/>
                  </a:schemeClr>
                </a:solidFill>
                <a:latin typeface="Montserrat" panose="00000500000000000000" pitchFamily="2" charset="-52"/>
              </a:rPr>
              <a:t>В  игре игрок угадывает, а не загадывает</a:t>
            </a:r>
          </a:p>
          <a:p>
            <a:pPr marL="342900" indent="-342900">
              <a:buFont typeface="Arial" panose="020B0604020202020204" pitchFamily="34" charset="0"/>
              <a:buChar char="•"/>
            </a:pPr>
            <a:r>
              <a:rPr lang="ru-RU" sz="2000" dirty="0">
                <a:solidFill>
                  <a:schemeClr val="tx2">
                    <a:lumMod val="50000"/>
                  </a:schemeClr>
                </a:solidFill>
                <a:latin typeface="Montserrat" panose="00000500000000000000" pitchFamily="2" charset="-52"/>
              </a:rPr>
              <a:t>Игрок отгадывает числа, а не предметы, людей…</a:t>
            </a:r>
          </a:p>
          <a:p>
            <a:pPr marL="342900" indent="-342900">
              <a:buFont typeface="Arial" panose="020B0604020202020204" pitchFamily="34" charset="0"/>
              <a:buChar char="•"/>
            </a:pPr>
            <a:r>
              <a:rPr lang="ru-RU" sz="2000" dirty="0">
                <a:solidFill>
                  <a:schemeClr val="tx2">
                    <a:lumMod val="50000"/>
                  </a:schemeClr>
                </a:solidFill>
                <a:latin typeface="Montserrat" panose="00000500000000000000" pitchFamily="2" charset="-52"/>
              </a:rPr>
              <a:t>Игрок разговаривает с шаром(неодушевленным), а не с кем-то похожим с человеком</a:t>
            </a:r>
          </a:p>
          <a:p>
            <a:pPr marL="342900" indent="-342900">
              <a:buFont typeface="Arial" panose="020B0604020202020204" pitchFamily="34" charset="0"/>
              <a:buChar char="•"/>
            </a:pPr>
            <a:r>
              <a:rPr lang="ru-RU" sz="2000" dirty="0">
                <a:solidFill>
                  <a:schemeClr val="tx2">
                    <a:lumMod val="50000"/>
                  </a:schemeClr>
                </a:solidFill>
                <a:latin typeface="Montserrat" panose="00000500000000000000" pitchFamily="2" charset="-52"/>
              </a:rPr>
              <a:t>Цветовая гамма (у референса она с синим и оранжевым цветом, а у шара она с</a:t>
            </a:r>
          </a:p>
          <a:p>
            <a:r>
              <a:rPr lang="ru-RU" sz="2000" dirty="0">
                <a:solidFill>
                  <a:schemeClr val="tx2">
                    <a:lumMod val="50000"/>
                  </a:schemeClr>
                </a:solidFill>
                <a:latin typeface="Montserrat" panose="00000500000000000000" pitchFamily="2" charset="-52"/>
              </a:rPr>
              <a:t>Розовым и фиолетовым)</a:t>
            </a:r>
          </a:p>
          <a:p>
            <a:endParaRPr lang="ru-RU" sz="2000" dirty="0">
              <a:solidFill>
                <a:schemeClr val="tx2">
                  <a:lumMod val="50000"/>
                </a:schemeClr>
              </a:solidFill>
              <a:latin typeface="Montserrat" panose="00000500000000000000" pitchFamily="2" charset="-52"/>
            </a:endParaRPr>
          </a:p>
        </p:txBody>
      </p:sp>
      <p:pic>
        <p:nvPicPr>
          <p:cNvPr id="3" name="Рисунок 2">
            <a:extLst>
              <a:ext uri="{FF2B5EF4-FFF2-40B4-BE49-F238E27FC236}">
                <a16:creationId xmlns:a16="http://schemas.microsoft.com/office/drawing/2014/main" id="{CC67FFE0-A1B6-4A2D-8739-2A1ABD51E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4112" y="4952312"/>
            <a:ext cx="3387888" cy="1905687"/>
          </a:xfrm>
          <a:prstGeom prst="rect">
            <a:avLst/>
          </a:prstGeom>
        </p:spPr>
      </p:pic>
      <p:pic>
        <p:nvPicPr>
          <p:cNvPr id="7" name="Рисунок 6">
            <a:extLst>
              <a:ext uri="{FF2B5EF4-FFF2-40B4-BE49-F238E27FC236}">
                <a16:creationId xmlns:a16="http://schemas.microsoft.com/office/drawing/2014/main" id="{B51C42E0-3BF5-497F-9732-8C4392565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98" y="4952313"/>
            <a:ext cx="3387888" cy="1905687"/>
          </a:xfrm>
          <a:prstGeom prst="rect">
            <a:avLst/>
          </a:prstGeom>
        </p:spPr>
      </p:pic>
      <p:pic>
        <p:nvPicPr>
          <p:cNvPr id="9" name="Рисунок 8">
            <a:extLst>
              <a:ext uri="{FF2B5EF4-FFF2-40B4-BE49-F238E27FC236}">
                <a16:creationId xmlns:a16="http://schemas.microsoft.com/office/drawing/2014/main" id="{BFBF040D-0317-4ACF-9999-3591905270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2055" y="4952312"/>
            <a:ext cx="3387890" cy="1905688"/>
          </a:xfrm>
          <a:prstGeom prst="rect">
            <a:avLst/>
          </a:prstGeom>
        </p:spPr>
      </p:pic>
      <p:pic>
        <p:nvPicPr>
          <p:cNvPr id="11" name="Рисунок 10">
            <a:extLst>
              <a:ext uri="{FF2B5EF4-FFF2-40B4-BE49-F238E27FC236}">
                <a16:creationId xmlns:a16="http://schemas.microsoft.com/office/drawing/2014/main" id="{3C3F5E66-C5FB-498C-A2C5-6DFCA4C166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0299"/>
            <a:ext cx="3375589" cy="1898769"/>
          </a:xfrm>
          <a:prstGeom prst="rect">
            <a:avLst/>
          </a:prstGeom>
        </p:spPr>
      </p:pic>
    </p:spTree>
    <p:extLst>
      <p:ext uri="{BB962C8B-B14F-4D97-AF65-F5344CB8AC3E}">
        <p14:creationId xmlns:p14="http://schemas.microsoft.com/office/powerpoint/2010/main" val="2013754848"/>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579</TotalTime>
  <Words>350</Words>
  <Application>Microsoft Office PowerPoint</Application>
  <PresentationFormat>Широкоэкранный</PresentationFormat>
  <Paragraphs>30</Paragraphs>
  <Slides>6</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6</vt:i4>
      </vt:variant>
    </vt:vector>
  </HeadingPairs>
  <TitlesOfParts>
    <vt:vector size="14" baseType="lpstr">
      <vt:lpstr>Arial</vt:lpstr>
      <vt:lpstr>Calibri</vt:lpstr>
      <vt:lpstr>Calibri Light</vt:lpstr>
      <vt:lpstr>Montserrat</vt:lpstr>
      <vt:lpstr>Montserrat ExtraBold</vt:lpstr>
      <vt:lpstr>Montserrat Medium</vt:lpstr>
      <vt:lpstr>Montserrat SemiBold</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media krainova</dc:creator>
  <cp:lastModifiedBy>student 2</cp:lastModifiedBy>
  <cp:revision>15</cp:revision>
  <dcterms:created xsi:type="dcterms:W3CDTF">2021-09-23T07:51:35Z</dcterms:created>
  <dcterms:modified xsi:type="dcterms:W3CDTF">2024-12-21T15:46:05Z</dcterms:modified>
</cp:coreProperties>
</file>